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6"/>
  </p:notesMasterIdLst>
  <p:sldIdLst>
    <p:sldId id="301" r:id="rId2"/>
    <p:sldId id="378" r:id="rId3"/>
    <p:sldId id="384" r:id="rId4"/>
    <p:sldId id="355" r:id="rId5"/>
    <p:sldId id="331" r:id="rId6"/>
    <p:sldId id="370" r:id="rId7"/>
    <p:sldId id="325" r:id="rId8"/>
    <p:sldId id="294" r:id="rId9"/>
    <p:sldId id="265" r:id="rId10"/>
    <p:sldId id="272" r:id="rId11"/>
    <p:sldId id="276" r:id="rId12"/>
    <p:sldId id="278" r:id="rId13"/>
    <p:sldId id="279" r:id="rId14"/>
    <p:sldId id="280" r:id="rId15"/>
    <p:sldId id="297" r:id="rId16"/>
    <p:sldId id="282" r:id="rId17"/>
    <p:sldId id="283" r:id="rId18"/>
    <p:sldId id="353" r:id="rId19"/>
    <p:sldId id="298" r:id="rId20"/>
    <p:sldId id="299" r:id="rId21"/>
    <p:sldId id="300" r:id="rId22"/>
    <p:sldId id="284" r:id="rId23"/>
    <p:sldId id="285" r:id="rId24"/>
    <p:sldId id="286" r:id="rId25"/>
    <p:sldId id="287" r:id="rId26"/>
    <p:sldId id="349" r:id="rId27"/>
    <p:sldId id="377" r:id="rId28"/>
    <p:sldId id="289" r:id="rId29"/>
    <p:sldId id="317" r:id="rId30"/>
    <p:sldId id="290" r:id="rId31"/>
    <p:sldId id="291" r:id="rId32"/>
    <p:sldId id="292" r:id="rId33"/>
    <p:sldId id="318" r:id="rId34"/>
    <p:sldId id="293" r:id="rId35"/>
  </p:sldIdLst>
  <p:sldSz cx="12192000" cy="6858000"/>
  <p:notesSz cx="6858000" cy="9144000"/>
  <p:embeddedFontLst>
    <p:embeddedFont>
      <p:font typeface="Open Sans" panose="020B0606030504020204" pitchFamily="34" charset="0"/>
      <p:regular r:id="rId37"/>
      <p:bold r:id="rId38"/>
      <p:italic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86" d="100"/>
          <a:sy n="86" d="100"/>
        </p:scale>
        <p:origin x="72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2200" y="2690336"/>
            <a:ext cx="746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Don't let the word “bot” throw you off.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AFFA27-AFF3-4C7B-BBF1-52FEF3DF1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96011"/>
            <a:ext cx="5215180" cy="610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810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4727" y="2057400"/>
            <a:ext cx="5297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Facebook messenger and how can it help your business?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727" y="3135868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more in-depth look at FB messenger bots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24727" y="4214336"/>
            <a:ext cx="532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can Facebook Messenger Bots Grow Your Audience?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24727" y="5292804"/>
            <a:ext cx="53062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Dos and Don'ts of Marketing Through a Facebook Messenger Chat Bot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403380" y="2057400"/>
            <a:ext cx="50797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Qualify Facebook Messenger Traffic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392706" y="2950889"/>
            <a:ext cx="5324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Classic Sales Funnel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386640" y="3505824"/>
            <a:ext cx="51876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Create Your Own Facebook Messenger Bot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88915" y="4399313"/>
            <a:ext cx="532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Drive More People to Your Facebook Messenger Chat Bot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03380" y="5292804"/>
            <a:ext cx="50964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main reasons why you should use Facebook Messenger bot marketing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46702"/>
            <a:ext cx="97726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leverage this emerging platform to grow your target audience!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728178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drive qualified traffic to your website.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239274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automate your engagement with your audience.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1633" y="3750370"/>
            <a:ext cx="8285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automate your engagements with people trying to get more information about your business.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</a:t>
            </a:r>
            <a:r>
              <a:rPr lang="en-US" sz="45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following, 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1632" y="5388114"/>
            <a:ext cx="82850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use Facebook Messenger bots to grow your audience.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9900" y="4569242"/>
            <a:ext cx="828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If you want your business to thrive, you need to look no further than Facebook.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362200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next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25975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2344087"/>
            <a:ext cx="8839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understand why people have all sorts of misgivings regarding this word.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3137118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Facebook Messenger Bot Marketing Unleashed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373736-2BF6-4FE1-9AD2-76795EA1A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936760"/>
            <a:ext cx="3314571" cy="465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3178223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Facebook Messenger Bot Marketing Unleashed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E7EBB8-CE0D-4393-BC7C-042B687F2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155808"/>
            <a:ext cx="5714999" cy="432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172200" y="3087231"/>
            <a:ext cx="5486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Facebook Messenger Bot Marketing Unleashed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85AB86-F213-4DD0-AF3C-377EB4537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746" y="2133600"/>
            <a:ext cx="3497101" cy="439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342763"/>
            <a:ext cx="10363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set up an automated conversion system,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997839"/>
            <a:ext cx="10515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we think about bots, we think about malicious and seemingly autonomous pieces of code that create all sorts of havoc.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723900" y="1906012"/>
            <a:ext cx="10744200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lot of online consumers don't have </a:t>
            </a:r>
            <a:r>
              <a:rPr lang="en-US" sz="49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exactly</a:t>
            </a:r>
            <a:r>
              <a:rPr lang="en-US" sz="4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very favorable view of automated communication software aka “bots”.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2690336"/>
            <a:ext cx="670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good news is that bots aren't all bad.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4600" y="2690336"/>
            <a:ext cx="7162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 Messenger bots are proof of this.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6200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1905000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understand the importance of Facebook Messenger bots.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578005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take advantage of the Facebook Messenger platform automation features.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558786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how it can help your business.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231791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walk prospects through an automated sales funnel.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4904798"/>
            <a:ext cx="10778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exactly how using Facebook Messenger and automating it through Facebook Messenger bots, enables your brand to distinguish itself from the competition.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760</Words>
  <Application>Microsoft Office PowerPoint</Application>
  <PresentationFormat>Panorámica</PresentationFormat>
  <Paragraphs>56</Paragraphs>
  <Slides>34</Slides>
  <Notes>33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9" baseType="lpstr">
      <vt:lpstr>Wingdings</vt:lpstr>
      <vt:lpstr>Arial</vt:lpstr>
      <vt:lpstr>Open Sans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875</cp:revision>
  <dcterms:modified xsi:type="dcterms:W3CDTF">2019-03-21T13:23:29Z</dcterms:modified>
</cp:coreProperties>
</file>